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Averag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Tile38</a:t>
            </a:r>
            <a:endParaRPr sz="2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300"/>
              <a:t>Cireneu Ara</a:t>
            </a:r>
            <a:r>
              <a:rPr lang="pt-BR" sz="2300"/>
              <a:t>újo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is it?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Ultra Fast Geospatial Database &amp; Geofencing Server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Open source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 Written in Go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Store and query with real-time spatial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Created by Todd Nine (Heroku Engineer) - 2016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Performance, concurrency and portability.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features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500350" y="2064600"/>
            <a:ext cx="38124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Concurrency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Points, polygons, lines, circles, bounding boxes.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Real-time geofencing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Webhooks and Websocket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26599" cy="228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9" y="2571748"/>
            <a:ext cx="3812260" cy="20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4088575" y="393750"/>
            <a:ext cx="424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Similar Tools</a:t>
            </a:r>
            <a:endParaRPr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PostGIS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Redis + RedisGeo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MongoDB Support for geolocation</a:t>
            </a:r>
            <a:endParaRPr sz="1700"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25" y="272225"/>
            <a:ext cx="25050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50" y="1957388"/>
            <a:ext cx="37052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00" y="3334250"/>
            <a:ext cx="2646325" cy="13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idx="2" type="title"/>
          </p:nvPr>
        </p:nvSpPr>
        <p:spPr>
          <a:xfrm>
            <a:off x="980000" y="59675"/>
            <a:ext cx="4076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/>
              <a:t>PROS and CONS</a:t>
            </a:r>
            <a:endParaRPr sz="2900"/>
          </a:p>
        </p:txBody>
      </p:sp>
      <p:sp>
        <p:nvSpPr>
          <p:cNvPr id="258" name="Google Shape;258;p21"/>
          <p:cNvSpPr txBox="1"/>
          <p:nvPr>
            <p:ph type="title"/>
          </p:nvPr>
        </p:nvSpPr>
        <p:spPr>
          <a:xfrm>
            <a:off x="372778" y="1673100"/>
            <a:ext cx="40251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PROS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Lightweight and easy to deploy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High real-time performance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Easy to use with Redis-like commands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679778" y="1673100"/>
            <a:ext cx="40764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CONS</a:t>
            </a:r>
            <a:endParaRPr b="1" sz="18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Limited persistence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Horizontal scalability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 sz="1300"/>
              <a:t>Fewer analytical features</a:t>
            </a:r>
            <a:endParaRPr b="1"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Bibliography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rgbClr val="FFFFFF"/>
                </a:solidFill>
              </a:rPr>
              <a:t>https://medium.com/%40frederic.rodrigo/pbf2redis-eae7fcada735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rgbClr val="FFFFFF"/>
                </a:solidFill>
              </a:rPr>
              <a:t>https://tile38.com/topics/installation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rgbClr val="FFFFFF"/>
                </a:solidFill>
              </a:rPr>
              <a:t>https://github.com/phulst/node-tile38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Questions?</a:t>
            </a:r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7" name="Google Shape;277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5" name="Google Shape;285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8" name="Google Shape;288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2" name="Google Shape;292;p2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5" name="Google Shape;295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9" name="Google Shape;299;p2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0" name="Google Shape;300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2" name="Google Shape;302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7" name="Google Shape;307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9" name="Google Shape;309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11" name="Google Shape;311;p2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2" name="Google Shape;312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3" name="Google Shape;313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1" name="Google Shape;321;p2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